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movie name is “AVATAR 2”</a:t>
            </a:r>
            <a:endParaRPr sz="2100">
              <a:solidFill>
                <a:srgbClr val="1F1F1F"/>
              </a:solidFill>
              <a:highlight>
                <a:srgbClr val="F8F9FA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1F1F1F"/>
              </a:solidFill>
              <a:highlight>
                <a:srgbClr val="F8F9FA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1F1F1F"/>
              </a:solidFill>
              <a:highlight>
                <a:srgbClr val="F8F9FA"/>
              </a:highlight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0468d9a3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0468d9a3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movies came out 2022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0468d9a38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0468d9a38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THIS MOVIE BE 350-460MILLION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BOX OFFICE:2.320BILLION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ITS VERY BIG SUM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0468d9a38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0468d9a38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Movies genre is:FANTASTIK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movie like me because i am like fantastik movies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0468d9a38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0468d9a38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Directed by:James Cameron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James 70years old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 budget is:237milion$$$$$$$$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0468d9a38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0468d9a38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</a:t>
            </a:r>
            <a:r>
              <a:rPr lang="en"/>
              <a:t>character</a:t>
            </a:r>
            <a:r>
              <a:rPr lang="en"/>
              <a:t>:Sam Warthington,Zoe Saldana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468d9a38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0468d9a38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</a:t>
            </a:r>
            <a:r>
              <a:rPr lang="en"/>
              <a:t>presentation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Directed By:MUSA ESHANKULOV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017975" y="214325"/>
            <a:ext cx="7715400" cy="3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                      </a:t>
            </a:r>
            <a:r>
              <a:rPr lang="en" sz="1100">
                <a:solidFill>
                  <a:schemeClr val="dk1"/>
                </a:solidFill>
              </a:rPr>
              <a:t>This movie name is “AVATAR 2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2129725" y="428625"/>
            <a:ext cx="7045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924225" y="388450"/>
            <a:ext cx="7715400" cy="3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                          </a:t>
            </a:r>
            <a:r>
              <a:rPr lang="en" sz="1100">
                <a:solidFill>
                  <a:schemeClr val="dk1"/>
                </a:solidFill>
              </a:rPr>
              <a:t>This movies came out 2022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74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37950" y="-174125"/>
            <a:ext cx="9068100" cy="692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                            </a:t>
            </a:r>
            <a:r>
              <a:rPr lang="en" sz="1100">
                <a:solidFill>
                  <a:schemeClr val="dk1"/>
                </a:solidFill>
              </a:rPr>
              <a:t>BUDGET THIS MOVIE BE 350-460MILLION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                                         BOX OFFICE:2.320BILLION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7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3080750" y="696525"/>
            <a:ext cx="609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750100" y="361650"/>
            <a:ext cx="7715400" cy="69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                              </a:t>
            </a:r>
            <a:r>
              <a:rPr lang="en" sz="1100">
                <a:solidFill>
                  <a:schemeClr val="dk1"/>
                </a:solidFill>
              </a:rPr>
              <a:t>Movies genre is:FANTASTIK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        Why this movie like me because i am like fantastik movies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7155"/>
            <a:ext cx="9144000" cy="494919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1017975" y="495600"/>
            <a:ext cx="771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1593950" y="401825"/>
            <a:ext cx="7581300" cy="69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                </a:t>
            </a:r>
            <a:r>
              <a:rPr lang="en" sz="1100">
                <a:solidFill>
                  <a:schemeClr val="dk1"/>
                </a:solidFill>
              </a:rPr>
              <a:t>Directed by:James Cameron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                         James 70years old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             His budget is:237milion$$$$$$$$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600" y="97155"/>
            <a:ext cx="9144000" cy="494919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/>
        </p:nvSpPr>
        <p:spPr>
          <a:xfrm>
            <a:off x="1017975" y="160725"/>
            <a:ext cx="7045500" cy="3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</a:t>
            </a:r>
            <a:r>
              <a:rPr lang="en" sz="1100">
                <a:solidFill>
                  <a:schemeClr val="dk1"/>
                </a:solidFill>
              </a:rPr>
              <a:t>Main character:Sam Warthington,Zoe Saldana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1768075" y="0"/>
            <a:ext cx="6067800" cy="52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                       </a:t>
            </a:r>
            <a:r>
              <a:rPr lang="en" sz="1100">
                <a:solidFill>
                  <a:schemeClr val="dk1"/>
                </a:solidFill>
              </a:rPr>
              <a:t>This presentation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                                      Directed By:MUSA ESHANKULOV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